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5CC33B-4F0D-4513-8FFE-924B9993146B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477888-6459-4B4C-932E-C0B0BF805C7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dirty="0" smtClean="0"/>
              <a:t>Sozialwissenschaften</a:t>
            </a:r>
            <a:br>
              <a:rPr lang="de-DE" sz="5400" dirty="0" smtClean="0"/>
            </a:br>
            <a:r>
              <a:rPr lang="de-DE" sz="5400" dirty="0" smtClean="0"/>
              <a:t>(</a:t>
            </a:r>
            <a:r>
              <a:rPr lang="de-DE" sz="5400" dirty="0" err="1" smtClean="0"/>
              <a:t>SoWi</a:t>
            </a:r>
            <a:r>
              <a:rPr lang="de-DE" sz="5400" dirty="0" smtClean="0"/>
              <a:t>)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sz="4400" dirty="0" smtClean="0"/>
              <a:t>Ist das ein Fach für mich?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59201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/>
              <a:t>Wenn </a:t>
            </a:r>
            <a:r>
              <a:rPr lang="de-DE" smtClean="0"/>
              <a:t>ihr/Sie </a:t>
            </a:r>
            <a:r>
              <a:rPr lang="de-DE" dirty="0"/>
              <a:t>Fragen habt oder mehr Informationen benötigt, wendet Euch an Herrn </a:t>
            </a:r>
            <a:r>
              <a:rPr lang="de-DE" dirty="0" err="1"/>
              <a:t>Gesierich</a:t>
            </a:r>
            <a:r>
              <a:rPr lang="de-DE" dirty="0"/>
              <a:t>.</a:t>
            </a:r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E-Mail</a:t>
            </a:r>
            <a:r>
              <a:rPr lang="de-DE" dirty="0"/>
              <a:t>: </a:t>
            </a:r>
            <a:r>
              <a:rPr lang="de-DE" dirty="0" smtClean="0"/>
              <a:t>Herr.gesierich@ekr-schmallenberg.de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Noch 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563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endParaRPr lang="de-DE" sz="24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Das </a:t>
            </a:r>
            <a:r>
              <a:rPr lang="de-DE" sz="2400" dirty="0">
                <a:solidFill>
                  <a:prstClr val="black"/>
                </a:solidFill>
              </a:rPr>
              <a:t>Fach Sozialwissenschaften gliedert sich in drei Fächer auf. Es besteht aus den Fächern </a:t>
            </a:r>
            <a:r>
              <a:rPr lang="de-DE" sz="2400" i="1" dirty="0">
                <a:solidFill>
                  <a:prstClr val="black"/>
                </a:solidFill>
              </a:rPr>
              <a:t>Soziologie</a:t>
            </a:r>
            <a:r>
              <a:rPr lang="de-DE" sz="2400" dirty="0">
                <a:solidFill>
                  <a:prstClr val="black"/>
                </a:solidFill>
              </a:rPr>
              <a:t>, </a:t>
            </a:r>
            <a:r>
              <a:rPr lang="de-DE" sz="2400" i="1" dirty="0">
                <a:solidFill>
                  <a:prstClr val="black"/>
                </a:solidFill>
              </a:rPr>
              <a:t>Politikwissenschaften</a:t>
            </a:r>
            <a:r>
              <a:rPr lang="de-DE" sz="2400" dirty="0">
                <a:solidFill>
                  <a:prstClr val="black"/>
                </a:solidFill>
              </a:rPr>
              <a:t> und </a:t>
            </a:r>
            <a:r>
              <a:rPr lang="de-DE" sz="2400" i="1" dirty="0" smtClean="0">
                <a:solidFill>
                  <a:prstClr val="black"/>
                </a:solidFill>
              </a:rPr>
              <a:t>Wirtschaftswissenschaften.</a:t>
            </a:r>
            <a:endParaRPr lang="de-DE" sz="2400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cap="all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 welchen Fächern besteht das Fach?</a:t>
            </a:r>
            <a:endParaRPr lang="de-D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81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de-DE" sz="2000" dirty="0">
                <a:solidFill>
                  <a:prstClr val="black"/>
                </a:solidFill>
              </a:rPr>
              <a:t>Das Fach </a:t>
            </a:r>
            <a:r>
              <a:rPr lang="de-DE" sz="2000" i="1" dirty="0">
                <a:solidFill>
                  <a:prstClr val="black"/>
                </a:solidFill>
              </a:rPr>
              <a:t>Soziologie</a:t>
            </a:r>
            <a:r>
              <a:rPr lang="de-DE" sz="2000" dirty="0">
                <a:solidFill>
                  <a:prstClr val="black"/>
                </a:solidFill>
              </a:rPr>
              <a:t> erforscht die Struktur, die Funktion und Entwicklungszusammenhänge innerhalb einer (verschiedener) Gesellschaften. (Stichwörter: Familie, Gruppen, Klassen /Milieus /Schichten) </a:t>
            </a: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endParaRPr lang="de-DE" sz="1800" dirty="0">
              <a:solidFill>
                <a:prstClr val="black"/>
              </a:solidFill>
              <a:latin typeface="Garamond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/>
              <a:t>Soziologie:</a:t>
            </a:r>
            <a:endParaRPr lang="de-DE" sz="4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5435F095-FF10-4BB4-B40B-26621EFF0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924944"/>
            <a:ext cx="626469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de-DE" sz="2000" dirty="0"/>
              <a:t>Das Fach </a:t>
            </a:r>
            <a:r>
              <a:rPr lang="de-DE" sz="2000" i="1" dirty="0"/>
              <a:t>Politik</a:t>
            </a:r>
            <a:r>
              <a:rPr lang="de-DE" sz="2000" dirty="0"/>
              <a:t> untersucht die Führung und Vertretung der einzelnen Gesellschaften (z. B. durch Parteien) und vergleicht politische </a:t>
            </a:r>
            <a:r>
              <a:rPr lang="de-DE" sz="2000" dirty="0" smtClean="0"/>
              <a:t>Systeme.</a:t>
            </a:r>
            <a:endParaRPr lang="de-DE" sz="20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/>
              <a:t>Politik:</a:t>
            </a:r>
            <a:endParaRPr lang="de-DE" sz="4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783C94CF-0A9D-4DE7-9172-AA486620D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04864"/>
            <a:ext cx="4968552" cy="342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0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/>
          <a:lstStyle/>
          <a:p>
            <a:pPr marL="109728" indent="0" algn="just">
              <a:buNone/>
            </a:pPr>
            <a:r>
              <a:rPr lang="de-DE" sz="2000" dirty="0"/>
              <a:t>Das Fach </a:t>
            </a:r>
            <a:r>
              <a:rPr lang="de-DE" sz="2000" i="1" dirty="0"/>
              <a:t>Wirtschaftswissenschaften</a:t>
            </a:r>
            <a:r>
              <a:rPr lang="de-DE" sz="2000" dirty="0"/>
              <a:t> untersucht den Aufbau und Ablauf verschiedener Wirtschaftssysteme. Unter einem Wirtschaftssystem versteht man vereinfacht gesagt einen Markt (man denke an einen Wochenmarkt</a:t>
            </a:r>
            <a:r>
              <a:rPr lang="de-DE" sz="2000" dirty="0" smtClean="0"/>
              <a:t>).</a:t>
            </a:r>
            <a:endParaRPr lang="de-DE" sz="20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/>
              <a:t>Wirtschaftswissenschaften:</a:t>
            </a:r>
            <a:endParaRPr lang="de-DE" sz="4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4E130E68-651D-479D-8AEF-44516DB66E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580640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de-DE" sz="3200" dirty="0" smtClean="0"/>
          </a:p>
          <a:p>
            <a:pPr marL="109728" indent="0" algn="just">
              <a:buNone/>
            </a:pPr>
            <a:r>
              <a:rPr lang="de-DE" sz="3200" dirty="0" smtClean="0"/>
              <a:t>Der </a:t>
            </a:r>
            <a:r>
              <a:rPr lang="de-DE" sz="3200" dirty="0"/>
              <a:t>Schülerinnen und Schüler sollen befähigt werden, selbst (demokratische) Entscheidungen herbeizuführen und diese zu verantworten („mündiger Bürger</a:t>
            </a:r>
            <a:r>
              <a:rPr lang="de-DE" sz="3200" dirty="0" smtClean="0"/>
              <a:t>“).</a:t>
            </a:r>
            <a:endParaRPr lang="de-DE" sz="32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/>
              <a:t>Ziele des Fachs: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13084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Enge Verflechtung mehrerer Fächer (Übersicht):</a:t>
            </a:r>
            <a:endParaRPr lang="de-DE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1" y="1412776"/>
            <a:ext cx="669674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1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600" dirty="0" smtClean="0"/>
              <a:t>Beispiel für die Herangehensweise an ein Thema</a:t>
            </a:r>
            <a:endParaRPr lang="de-DE" sz="3600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481138"/>
            <a:ext cx="5544616" cy="49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6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de-DE" b="1" i="1" dirty="0"/>
              <a:t>Anforderungen:</a:t>
            </a:r>
            <a:endParaRPr lang="de-DE" dirty="0"/>
          </a:p>
          <a:p>
            <a:pPr indent="0">
              <a:buNone/>
            </a:pPr>
            <a:r>
              <a:rPr lang="de-DE" dirty="0"/>
              <a:t>- diskussionsfähig / kommunikationsfähig</a:t>
            </a:r>
          </a:p>
          <a:p>
            <a:pPr indent="0">
              <a:buNone/>
            </a:pPr>
            <a:r>
              <a:rPr lang="de-DE" dirty="0"/>
              <a:t>- kooperationsfähig (bezüglich Mitschüler)</a:t>
            </a:r>
          </a:p>
          <a:p>
            <a:pPr indent="0">
              <a:buNone/>
            </a:pPr>
            <a:r>
              <a:rPr lang="de-DE" dirty="0" smtClean="0"/>
              <a:t>- handlungsorientiertes </a:t>
            </a:r>
            <a:r>
              <a:rPr lang="de-DE" dirty="0"/>
              <a:t>Arbeiten (bezüglich </a:t>
            </a:r>
            <a:r>
              <a:rPr lang="de-DE" dirty="0" smtClean="0"/>
              <a:t>       	Methoden</a:t>
            </a:r>
            <a:r>
              <a:rPr lang="de-DE" dirty="0"/>
              <a:t>)</a:t>
            </a:r>
          </a:p>
          <a:p>
            <a:pPr indent="0">
              <a:buNone/>
            </a:pPr>
            <a:r>
              <a:rPr lang="de-DE" dirty="0"/>
              <a:t>- Leseverständnis (bezüglich Fachtexte)</a:t>
            </a:r>
          </a:p>
          <a:p>
            <a:pPr indent="0">
              <a:buNone/>
            </a:pPr>
            <a:r>
              <a:rPr lang="de-DE" dirty="0" smtClean="0"/>
              <a:t>	…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Was solltet ihr mitbringen?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22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207</Words>
  <Application>Microsoft Office PowerPoint</Application>
  <PresentationFormat>Bildschirmpräsentation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Deimos</vt:lpstr>
      <vt:lpstr>Sozialwissenschaften (SoWi)</vt:lpstr>
      <vt:lpstr>Aus welchen Fächern besteht das Fach?</vt:lpstr>
      <vt:lpstr>Soziologie:</vt:lpstr>
      <vt:lpstr>Politik:</vt:lpstr>
      <vt:lpstr>Wirtschaftswissenschaften:</vt:lpstr>
      <vt:lpstr>Ziele des Fachs:</vt:lpstr>
      <vt:lpstr>Enge Verflechtung mehrerer Fächer (Übersicht):</vt:lpstr>
      <vt:lpstr>Beispiel für die Herangehensweise an ein Thema</vt:lpstr>
      <vt:lpstr>Was solltet ihr mitbringen?</vt:lpstr>
      <vt:lpstr>Noch 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Sozialwissenschaften (SoWi)</dc:title>
  <dc:creator>Admin</dc:creator>
  <cp:lastModifiedBy>Konrektor1</cp:lastModifiedBy>
  <cp:revision>7</cp:revision>
  <dcterms:created xsi:type="dcterms:W3CDTF">2020-05-29T09:11:41Z</dcterms:created>
  <dcterms:modified xsi:type="dcterms:W3CDTF">2020-06-04T08:45:44Z</dcterms:modified>
</cp:coreProperties>
</file>